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358316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гроза, ночью временами сильный дождь. Ветер северо-восточный с переходом на западный 7-12,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9-11, днем 16-18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983982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66600</TotalTime>
  <Words>611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7183</cp:revision>
  <cp:lastPrinted>2021-02-03T11:37:00Z</cp:lastPrinted>
  <dcterms:created xsi:type="dcterms:W3CDTF">2018-03-27T06:03:00Z</dcterms:created>
  <dcterms:modified xsi:type="dcterms:W3CDTF">2026-06-02T07:11:36Z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